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5" r:id="rId7"/>
    <p:sldId id="260" r:id="rId8"/>
    <p:sldId id="267" r:id="rId9"/>
    <p:sldId id="261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14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6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7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35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3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5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94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09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62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9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7ED2-EA82-0142-A4F9-3B754F12F86B}" type="datetimeFigureOut">
              <a:rPr lang="nl-NL" smtClean="0"/>
              <a:t>13-07-16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F9B0-8F50-BA44-9F79-7EB7F24CDC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9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static.digischool.nl/ckv1/beeldend/rodin/auguste_rodin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unst-modernisme.blogspot.nl/p/futurisme.html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De kunst van het kijken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Beeldhouwkunst</a:t>
            </a:r>
          </a:p>
          <a:p>
            <a:r>
              <a:rPr lang="nl-NL" smtClean="0"/>
              <a:t>Les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06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is ruimtelijkheid in de beeldhouwkunst ?</a:t>
            </a:r>
            <a:endParaRPr lang="nl-NL" dirty="0"/>
          </a:p>
        </p:txBody>
      </p:sp>
      <p:pic>
        <p:nvPicPr>
          <p:cNvPr id="4" name="Tijdelijke aanduiding voor inhoud 3" descr="Schermafbeelding 2015-12-06 om 12.01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5" r="-7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74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Stijlperiode : Klassieke kunst: Grieken</a:t>
            </a:r>
            <a:endParaRPr lang="nl-NL" dirty="0"/>
          </a:p>
        </p:txBody>
      </p:sp>
      <p:pic>
        <p:nvPicPr>
          <p:cNvPr id="4" name="Tijdelijke aanduiding voor inhoud 3" descr="http://ancientolympics.arts.kuleuven.be/picnl/slides/P006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99" r="-83699"/>
          <a:stretch>
            <a:fillRect/>
          </a:stretch>
        </p:blipFill>
        <p:spPr bwMode="auto">
          <a:xfrm>
            <a:off x="1736354" y="1294775"/>
            <a:ext cx="8830792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619537" y="1812278"/>
            <a:ext cx="48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Originele beeld: 450  voor Christus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19537" y="2620226"/>
            <a:ext cx="23560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Ruimtelijkheid: </a:t>
            </a:r>
          </a:p>
          <a:p>
            <a:endParaRPr lang="nl-NL" dirty="0" smtClean="0"/>
          </a:p>
          <a:p>
            <a:r>
              <a:rPr lang="nl-NL" dirty="0" smtClean="0"/>
              <a:t>Houding en richtingen</a:t>
            </a:r>
          </a:p>
          <a:p>
            <a:r>
              <a:rPr lang="nl-NL" dirty="0" smtClean="0"/>
              <a:t>Open vorm: dynamisch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224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Stijlperiode: Barok: </a:t>
            </a:r>
            <a:r>
              <a:rPr lang="nl-NL" dirty="0" err="1" smtClean="0"/>
              <a:t>Bernini</a:t>
            </a:r>
            <a:r>
              <a:rPr lang="nl-NL" dirty="0" smtClean="0"/>
              <a:t>: 1623</a:t>
            </a:r>
            <a:endParaRPr lang="nl-NL" dirty="0"/>
          </a:p>
        </p:txBody>
      </p:sp>
      <p:pic>
        <p:nvPicPr>
          <p:cNvPr id="4" name="Tijdelijke aanduiding voor inhoud 3" descr="http://www.rome.info/bernini/david/davidstatu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26" b="-108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457200" y="6126163"/>
            <a:ext cx="650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Draaiing in het lichaam en richtingen: elk aanzicht is anders</a:t>
            </a:r>
          </a:p>
          <a:p>
            <a:r>
              <a:rPr lang="nl-NL" dirty="0" smtClean="0"/>
              <a:t>Plasticiteit: holle en bolle vormen, licht en schaduw; eigen schaduw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86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9414"/>
          </a:xfrm>
        </p:spPr>
        <p:txBody>
          <a:bodyPr/>
          <a:lstStyle/>
          <a:p>
            <a:pPr algn="r"/>
            <a:r>
              <a:rPr lang="nl-NL" dirty="0" smtClean="0"/>
              <a:t>Opdrachtgever: Lodewijk 14</a:t>
            </a:r>
            <a:br>
              <a:rPr lang="nl-NL" dirty="0" smtClean="0"/>
            </a:br>
            <a:r>
              <a:rPr lang="nl-NL" dirty="0" smtClean="0"/>
              <a:t>Stijlperiode Barok</a:t>
            </a:r>
            <a:endParaRPr lang="nl-NL" dirty="0"/>
          </a:p>
        </p:txBody>
      </p:sp>
      <p:pic>
        <p:nvPicPr>
          <p:cNvPr id="4" name="Tijdelijke aanduiding voor inhoud 3" descr="http://ifthenisnow.eu/sites/default/files/styles/gallery_content/public/1024px-louis_xiv_le_bernin_louvre_120409_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 bwMode="auto">
          <a:xfrm>
            <a:off x="1680788" y="2347527"/>
            <a:ext cx="8229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artsalonholland.nl.4.cdn.iwink.nl/uploads/illustraties-groot/b190237f-9d7d-433d-917c-a1900c0b466a/28058931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72"/>
            <a:ext cx="2090942" cy="277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s://upload.wikimedia.org/wikipedia/commons/thumb/d/dc/Ch%C3%A2teau_de_Versailles,_salon_de_Diane,_buste_de_Louis_XIV,_Bernin_%281665%29_03.jpg/220px-Ch%C3%A2teau_de_Versailles,_salon_de_Diane,_buste_de_Louis_XIV,_Bernin_%281665%29_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07301"/>
            <a:ext cx="2245827" cy="174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45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Stijlperiode: </a:t>
            </a:r>
            <a:r>
              <a:rPr lang="nl-NL" sz="3200" dirty="0" err="1" smtClean="0"/>
              <a:t>Neo</a:t>
            </a:r>
            <a:r>
              <a:rPr lang="nl-NL" sz="3200" dirty="0" smtClean="0"/>
              <a:t> Classicisme: </a:t>
            </a:r>
            <a:br>
              <a:rPr lang="nl-NL" sz="3200" dirty="0" smtClean="0"/>
            </a:br>
            <a:r>
              <a:rPr lang="nl-NL" sz="3200" dirty="0" err="1" smtClean="0"/>
              <a:t>Canova</a:t>
            </a:r>
            <a:r>
              <a:rPr lang="nl-NL" sz="3200" dirty="0" smtClean="0"/>
              <a:t>: Amor en </a:t>
            </a:r>
            <a:r>
              <a:rPr lang="nl-NL" sz="3200" dirty="0" err="1" smtClean="0"/>
              <a:t>psyche</a:t>
            </a:r>
            <a:r>
              <a:rPr lang="nl-NL" sz="3200" dirty="0" smtClean="0"/>
              <a:t>: 1787- 1793</a:t>
            </a:r>
            <a:endParaRPr lang="nl-NL" sz="3200" dirty="0"/>
          </a:p>
        </p:txBody>
      </p:sp>
      <p:pic>
        <p:nvPicPr>
          <p:cNvPr id="4" name="Tijdelijke aanduiding voor inhoud 3" descr="http://blogimages.bloggen.be/road_to_art/1970846-8015b1a6d75ef31b32d0464655fac48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6" r="-19096"/>
          <a:stretch>
            <a:fillRect/>
          </a:stretch>
        </p:blipFill>
        <p:spPr bwMode="auto">
          <a:xfrm>
            <a:off x="1711765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dorsoduro.nl/wp-content/uploads/2014/08/Kus-Canov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6797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176851" y="5176152"/>
            <a:ext cx="27330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Restvorm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Vloeiende bewegingen </a:t>
            </a:r>
          </a:p>
          <a:p>
            <a:r>
              <a:rPr lang="nl-NL" dirty="0" smtClean="0"/>
              <a:t>en richtingen die de ruimte</a:t>
            </a:r>
          </a:p>
          <a:p>
            <a:r>
              <a:rPr lang="nl-NL" dirty="0" smtClean="0"/>
              <a:t>in wijzen.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97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2400" dirty="0" err="1" smtClean="0"/>
              <a:t>Rodin</a:t>
            </a:r>
            <a:r>
              <a:rPr lang="nl-NL" sz="2400" dirty="0" smtClean="0"/>
              <a:t>: de kus: 1886</a:t>
            </a:r>
            <a:br>
              <a:rPr lang="nl-NL" sz="2400" dirty="0" smtClean="0"/>
            </a:br>
            <a:r>
              <a:rPr lang="nl-NL" sz="2400" dirty="0" smtClean="0"/>
              <a:t>Stijlperiode: impressionisme</a:t>
            </a:r>
            <a:endParaRPr lang="nl-NL" sz="2400" dirty="0"/>
          </a:p>
        </p:txBody>
      </p:sp>
      <p:pic>
        <p:nvPicPr>
          <p:cNvPr id="4" name="Tijdelijke aanduiding voor inhoud 3" descr="http://static.digischool.nl/ckv2/bevo/beeldhouwkunst/rodi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58" r="-72558"/>
          <a:stretch>
            <a:fillRect/>
          </a:stretch>
        </p:blipFill>
        <p:spPr bwMode="auto">
          <a:xfrm>
            <a:off x="2774345" y="1417638"/>
            <a:ext cx="8229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lisamalfliet2.files.wordpress.com/2011/03/beeld-de-kus-brancus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8034"/>
            <a:ext cx="3759658" cy="40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696981" y="6211311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Brancusi</a:t>
            </a:r>
            <a:r>
              <a:rPr lang="nl-NL" dirty="0" smtClean="0"/>
              <a:t>: moderne beeldhouwkunst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967905" y="6211311"/>
            <a:ext cx="3858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4"/>
              </a:rPr>
              <a:t>http://static.digischool.nl/ckv1/beeldend/rodin/auguste_rodin.htm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57200" y="626925"/>
            <a:ext cx="375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Statisch</a:t>
            </a:r>
          </a:p>
          <a:p>
            <a:r>
              <a:rPr lang="nl-NL" dirty="0" smtClean="0"/>
              <a:t>Gesloten, symmetrie</a:t>
            </a:r>
          </a:p>
          <a:p>
            <a:r>
              <a:rPr lang="nl-NL" dirty="0" smtClean="0"/>
              <a:t>Massief, compact</a:t>
            </a:r>
          </a:p>
          <a:p>
            <a:r>
              <a:rPr lang="nl-NL" dirty="0" smtClean="0"/>
              <a:t>Richtingen blijven in het beeld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88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100" dirty="0" smtClean="0"/>
              <a:t>Stijlperiode : futurisme</a:t>
            </a:r>
            <a:br>
              <a:rPr lang="nl-NL" sz="3100" dirty="0" smtClean="0"/>
            </a:br>
            <a:r>
              <a:rPr lang="nl-NL" sz="3100" dirty="0" err="1" smtClean="0"/>
              <a:t>Boccioni</a:t>
            </a:r>
            <a:r>
              <a:rPr lang="nl-NL" sz="3100" dirty="0" smtClean="0"/>
              <a:t>: unieke vormen van continuïteit in de ruimte</a:t>
            </a:r>
            <a:endParaRPr lang="nl-NL" sz="3100" dirty="0"/>
          </a:p>
        </p:txBody>
      </p:sp>
      <p:pic>
        <p:nvPicPr>
          <p:cNvPr id="4" name="Tijdelijke aanduiding voor inhoud 3" descr="http://3.bp.blogspot.com/-Sw7ljsz4hNA/UOCTPHKzzUI/AAAAAAAAAPo/ndiGZ1PJA1E/s1600/blog-Boccioni-K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62" r="-167762"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739559" y="6317478"/>
            <a:ext cx="539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http://kunst-modernisme.blogspot.nl/p/futurisme.html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 descr="http://kunstblik.files.wordpress.com/2011/03/boccioni_umberto_unieke_vormen_van_continuiteit_in_de_ruimte_1913_brons_h112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39" y="1621830"/>
            <a:ext cx="3357154" cy="4504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457200" y="2073676"/>
            <a:ext cx="347233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Ruimtelijkheid</a:t>
            </a:r>
          </a:p>
          <a:p>
            <a:endParaRPr lang="nl-NL" dirty="0" smtClean="0"/>
          </a:p>
          <a:p>
            <a:r>
              <a:rPr lang="nl-NL" dirty="0" smtClean="0"/>
              <a:t>Materiaalkeuze: glimmend </a:t>
            </a:r>
          </a:p>
          <a:p>
            <a:r>
              <a:rPr lang="nl-NL" dirty="0" smtClean="0"/>
              <a:t>Brons: reflecties</a:t>
            </a:r>
          </a:p>
          <a:p>
            <a:endParaRPr lang="nl-NL" dirty="0" smtClean="0"/>
          </a:p>
          <a:p>
            <a:r>
              <a:rPr lang="nl-NL" dirty="0" smtClean="0"/>
              <a:t>Twee sokkels: hoe minder </a:t>
            </a:r>
          </a:p>
          <a:p>
            <a:r>
              <a:rPr lang="nl-NL" dirty="0" smtClean="0"/>
              <a:t>vast aan de grond: hoe ruimtelijker</a:t>
            </a:r>
          </a:p>
          <a:p>
            <a:endParaRPr lang="nl-NL" dirty="0" smtClean="0"/>
          </a:p>
          <a:p>
            <a:r>
              <a:rPr lang="nl-NL" dirty="0" smtClean="0"/>
              <a:t>Holle en bolle vormen: de lucht</a:t>
            </a:r>
          </a:p>
          <a:p>
            <a:r>
              <a:rPr lang="nl-NL" dirty="0" smtClean="0"/>
              <a:t>lijkt in het beeld te drukken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976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dirty="0" smtClean="0"/>
              <a:t>Jeroen </a:t>
            </a:r>
            <a:r>
              <a:rPr lang="nl-NL" sz="3200" dirty="0" err="1" smtClean="0"/>
              <a:t>Henneman</a:t>
            </a:r>
            <a:r>
              <a:rPr lang="nl-NL" sz="3200" dirty="0" smtClean="0"/>
              <a:t>: de kus: 1982</a:t>
            </a:r>
            <a:endParaRPr lang="nl-NL" sz="3200" dirty="0"/>
          </a:p>
        </p:txBody>
      </p:sp>
      <p:pic>
        <p:nvPicPr>
          <p:cNvPr id="4" name="Tijdelijke aanduiding voor inhoud 3" descr="http://www.zuidoost.nl/article_gfx/large/Auteurs_20120524032429_de%20ku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25" r="-71125"/>
          <a:stretch>
            <a:fillRect/>
          </a:stretch>
        </p:blipFill>
        <p:spPr bwMode="auto">
          <a:xfrm>
            <a:off x="5521569" y="990711"/>
            <a:ext cx="4832253" cy="247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upload.wikimedia.org/wikipedia/commons/thumb/f/ff/De_Kus.jpg/220px-De_Ku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1600199"/>
            <a:ext cx="3830711" cy="492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://www.buitenbeeldinbeeld.nl/Amsterdam_ZO/de_Kus_bestanden/image0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69" y="3739314"/>
            <a:ext cx="3563752" cy="2787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25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175</Words>
  <Application>Microsoft Macintosh PowerPoint</Application>
  <PresentationFormat>Diavoorstelling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De kunst van het kijken</vt:lpstr>
      <vt:lpstr>Wat is ruimtelijkheid in de beeldhouwkunst ?</vt:lpstr>
      <vt:lpstr>Stijlperiode : Klassieke kunst: Grieken</vt:lpstr>
      <vt:lpstr>Stijlperiode: Barok: Bernini: 1623</vt:lpstr>
      <vt:lpstr>Opdrachtgever: Lodewijk 14 Stijlperiode Barok</vt:lpstr>
      <vt:lpstr>Stijlperiode: Neo Classicisme:  Canova: Amor en psyche: 1787- 1793</vt:lpstr>
      <vt:lpstr>Rodin: de kus: 1886 Stijlperiode: impressionisme</vt:lpstr>
      <vt:lpstr>Stijlperiode : futurisme Boccioni: unieke vormen van continuïteit in de ruimte</vt:lpstr>
      <vt:lpstr>Jeroen Henneman: de kus: 1982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kunst van het kijken</dc:title>
  <dc:creator>Gebruiker</dc:creator>
  <cp:lastModifiedBy>Gebruiker</cp:lastModifiedBy>
  <cp:revision>11</cp:revision>
  <dcterms:created xsi:type="dcterms:W3CDTF">2015-12-06T10:09:50Z</dcterms:created>
  <dcterms:modified xsi:type="dcterms:W3CDTF">2016-07-13T14:03:38Z</dcterms:modified>
</cp:coreProperties>
</file>